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6" r:id="rId5"/>
    <p:sldId id="259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776BA0-1830-41F0-9597-FAB0FAAF3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4C7CEEC-D9DF-4E1D-A5E0-67EC5DD31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399F4A4-6462-4205-A057-0B190FE94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88D7092-8724-4B70-B2F1-ED2B13B77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F8E5AD-8424-4372-9699-2D11BA774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1137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B27FA8-1B2C-4BEC-A7EE-F6076C1A8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8072808-53DF-41C4-8122-E7B72CAF0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D04F67C-0F31-4638-9EFD-4A99862FB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FC7A8A-2A5D-4160-A93D-614889203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7A5845-2679-4426-9A4E-4A493A8C4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9419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57AEB5E-7DEC-443C-9346-D829D9369C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D18E0A8-DB68-4815-8A0E-4D790C411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70617B-C68B-483F-91B1-13661A2B3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FF54C2-1215-441B-AF04-6202ABC6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D6CBDF-654F-4A70-8972-58E5B43A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91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102227-071F-4780-A614-EDBEF709D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F618399-DDC2-4CCE-8461-BEEC832F9A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3B907B-7E22-4518-97F3-6E44F3005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6C6EC5C-07ED-4CBA-808B-DACB37869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18243AB-1E3F-4C12-B7A3-A2F42EDA5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9354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5B3DE5-04C1-402B-BD01-46C21273F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4186645-7012-4D14-9505-52D71B5C6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785035-6FBF-4675-ABA2-664F60CAA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582ED1-AD84-42B0-A04B-06874024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067CDA2-CE9A-4670-AAEB-5108BBCF6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4389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25437-EBDB-4479-82D3-96E53306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EF8195-10AD-4CFC-BC61-0A9B62F281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1391E80-5043-4F07-B68C-745C8E3D2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9951A6A-7879-4060-8A33-42A84996A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5FEB28E-6167-4E6D-9F02-F0139D9D2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DB6871C-5E6B-4432-9D56-BDAE662A2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637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C24B99-92C2-49D5-A0E0-E0934F549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713D41D-879E-49D5-8771-066CE0131F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749B2B2-B513-4CAD-B4BE-CC589AC28E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FB2EECC-B6EA-4220-88B1-4B1E5DE28F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11633E5-E886-4EA2-BE66-F4903E79C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5FD5BE2-8863-45FB-B385-856ADD799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D378348-E6D7-4D8C-8243-00E5E6405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F4458368-F689-43BE-91A1-C969276AF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464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C46160-3446-4AF8-972B-414DB0EAD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D86ADE8-6F32-448A-A18F-322412539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B56F5FD-377A-4417-881E-CC1A601BB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E084C5C-6FEE-4DB6-A5B9-E768422FB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132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94FC99F-3A91-4F9E-9407-7947705D9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9691B0B-4015-4D99-9388-684461AD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67C3F4C-2A4C-4148-9AD3-0A00FB18E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973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522794-B6C1-45B7-AA6A-80D3D6E33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59CE1E-FCD1-4A86-822C-2E61C6554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B935C7A-C4B6-486E-B2B1-3DECED7FC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A80A2BD-3373-4AF3-A28A-675C77CCC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48C64F6-5293-41F1-8659-DE3E8C28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BAB780A-4D89-462B-A2DD-F7685BE1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785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A933D-8809-4543-A71D-5F001A995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997BFEC-FA64-4A54-97F6-3786B2AD9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26CE925-6908-4611-AC75-40C013660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E9C3C57-78AE-4B14-8BA9-00929742B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81A6927-2AE1-4E9B-9693-3CF6B8D02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5ED1798-DFCE-4467-A0B1-C708A6D45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19663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0B8A613-9552-4E52-A2B6-3D54ADA21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09C1CB4-4C0A-431D-BF07-E72A20FE9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9B0F68-74D2-428B-BAF5-8E700EB252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E248E-5D3F-4019-9835-CCB325BE586C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5BAE95B-68E1-4383-8800-FF9DFB5FA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35B826-0DC0-434F-842A-A837174325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D7D29-9061-4D68-9087-E51634B9DE1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100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09Z1vEIcxI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3D99DE3C-A80D-4B58-A858-83CCE9C978D1}"/>
              </a:ext>
            </a:extLst>
          </p:cNvPr>
          <p:cNvSpPr/>
          <p:nvPr/>
        </p:nvSpPr>
        <p:spPr>
          <a:xfrm>
            <a:off x="2978870" y="2290714"/>
            <a:ext cx="73623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>
                <a:hlinkClick r:id="rId2"/>
              </a:rPr>
              <a:t>https://www.youtube.com/watch?v=A09Z1vEIcxI</a:t>
            </a:r>
            <a:endParaRPr lang="nl-NL" dirty="0"/>
          </a:p>
          <a:p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AA44209-4AE1-4B9D-9436-E65AE8F8E513}"/>
              </a:ext>
            </a:extLst>
          </p:cNvPr>
          <p:cNvSpPr txBox="1"/>
          <p:nvPr/>
        </p:nvSpPr>
        <p:spPr>
          <a:xfrm>
            <a:off x="3186260" y="1300899"/>
            <a:ext cx="3851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/>
              <a:t>Groeimindset</a:t>
            </a:r>
            <a:r>
              <a:rPr lang="nl-NL" dirty="0"/>
              <a:t> tegenover Vaste </a:t>
            </a:r>
            <a:r>
              <a:rPr lang="nl-NL" dirty="0" err="1"/>
              <a:t>Mindset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695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k heb niet gefaald. Ik heb gewoon 10.000 manieren gevonden die niet werken.">
            <a:extLst>
              <a:ext uri="{FF2B5EF4-FFF2-40B4-BE49-F238E27FC236}">
                <a16:creationId xmlns:a16="http://schemas.microsoft.com/office/drawing/2014/main" id="{19512C52-0F34-4ED1-9F30-08B4BEA54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3129" y="1177565"/>
            <a:ext cx="8898903" cy="4449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320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he greatest teacher, failure is.” – Master Yoda (Star Wars) | Product  Sutras">
            <a:extLst>
              <a:ext uri="{FF2B5EF4-FFF2-40B4-BE49-F238E27FC236}">
                <a16:creationId xmlns:a16="http://schemas.microsoft.com/office/drawing/2014/main" id="{D86C3689-AE47-4361-B48C-97157BD18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577" y="409279"/>
            <a:ext cx="6099143" cy="6099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200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buroleerlingenhulp.nl/wp-content/uploads/2019/04/4-soorten-fouten-om-van-te-leren.png">
            <a:extLst>
              <a:ext uri="{FF2B5EF4-FFF2-40B4-BE49-F238E27FC236}">
                <a16:creationId xmlns:a16="http://schemas.microsoft.com/office/drawing/2014/main" id="{8EB86739-66A3-467F-8F15-DD312799A9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236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iguur 1.3.1. Zone van naaste ontwikkeling (Vygotsky, 1978) in relatie tot GAS-doel ">
            <a:extLst>
              <a:ext uri="{FF2B5EF4-FFF2-40B4-BE49-F238E27FC236}">
                <a16:creationId xmlns:a16="http://schemas.microsoft.com/office/drawing/2014/main" id="{94EBEC31-F1DC-4BD9-ACB5-AD6A8D4BB6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1066800"/>
            <a:ext cx="809625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D7C49B1B-F38F-4AB5-BF46-75852F230872}"/>
              </a:ext>
            </a:extLst>
          </p:cNvPr>
          <p:cNvSpPr txBox="1"/>
          <p:nvPr/>
        </p:nvSpPr>
        <p:spPr>
          <a:xfrm>
            <a:off x="2047875" y="6117996"/>
            <a:ext cx="8399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 Zone van naaste ontwikkeling (</a:t>
            </a:r>
            <a:r>
              <a:rPr lang="nl-NL" dirty="0" err="1"/>
              <a:t>Vygotsky</a:t>
            </a:r>
            <a:r>
              <a:rPr lang="nl-NL" dirty="0"/>
              <a:t>, 1978)  Onderwijs- en ontwikkelingspsycholoog</a:t>
            </a:r>
          </a:p>
        </p:txBody>
      </p:sp>
    </p:spTree>
    <p:extLst>
      <p:ext uri="{BB962C8B-B14F-4D97-AF65-F5344CB8AC3E}">
        <p14:creationId xmlns:p14="http://schemas.microsoft.com/office/powerpoint/2010/main" val="90032357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Breedbeeld</PresentationFormat>
  <Paragraphs>3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I.Sijbers</dc:creator>
  <cp:lastModifiedBy>I.Sijbers</cp:lastModifiedBy>
  <cp:revision>2</cp:revision>
  <dcterms:created xsi:type="dcterms:W3CDTF">2021-05-24T18:00:23Z</dcterms:created>
  <dcterms:modified xsi:type="dcterms:W3CDTF">2021-05-24T18:04:46Z</dcterms:modified>
</cp:coreProperties>
</file>