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5/27/2021</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‹nr.›</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5/27/2021</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nl-NL" smtClean="0"/>
              <a:t>Klik om de stijl te bewerken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nl-NL" smtClean="0"/>
              <a:t>Klik om de stijl te bewerken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5/27/2021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5/27/2021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5/27/2021</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‹nr.›</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 vingers van je hand</a:t>
            </a:r>
            <a:endParaRPr lang="nl-NL" dirty="0"/>
          </a:p>
        </p:txBody>
      </p:sp>
      <p:sp>
        <p:nvSpPr>
          <p:cNvPr id="3" name="Tijdelijke aanduiding voor inhoud 2"/>
          <p:cNvSpPr>
            <a:spLocks noGrp="1"/>
          </p:cNvSpPr>
          <p:nvPr>
            <p:ph idx="1"/>
          </p:nvPr>
        </p:nvSpPr>
        <p:spPr>
          <a:xfrm>
            <a:off x="1064029" y="1296785"/>
            <a:ext cx="9908771" cy="4221480"/>
          </a:xfrm>
        </p:spPr>
        <p:txBody>
          <a:bodyPr>
            <a:noAutofit/>
          </a:bodyPr>
          <a:lstStyle/>
          <a:p>
            <a:r>
              <a:rPr lang="nl-NL" sz="1200" dirty="0">
                <a:latin typeface="Arial" panose="020B0604020202020204" pitchFamily="34" charset="0"/>
                <a:cs typeface="Arial" panose="020B0604020202020204" pitchFamily="34" charset="0"/>
              </a:rPr>
              <a:t>Trek op een blad (groot genoeg) je hand over. Schrijf daarna bij elke vinger (of eronder) een </a:t>
            </a:r>
            <a:r>
              <a:rPr lang="nl-NL" sz="1200" dirty="0" smtClean="0">
                <a:latin typeface="Arial" panose="020B0604020202020204" pitchFamily="34" charset="0"/>
                <a:cs typeface="Arial" panose="020B0604020202020204" pitchFamily="34" charset="0"/>
              </a:rPr>
              <a:t>verslagje.</a:t>
            </a:r>
          </a:p>
          <a:p>
            <a:r>
              <a:rPr lang="nl-NL" sz="1200" dirty="0">
                <a:latin typeface="Arial" panose="020B0604020202020204" pitchFamily="34" charset="0"/>
                <a:cs typeface="Arial" panose="020B0604020202020204" pitchFamily="34" charset="0"/>
              </a:rPr>
              <a:t>De </a:t>
            </a:r>
            <a:r>
              <a:rPr lang="nl-NL" sz="1200" b="1" dirty="0">
                <a:latin typeface="Arial" panose="020B0604020202020204" pitchFamily="34" charset="0"/>
                <a:cs typeface="Arial" panose="020B0604020202020204" pitchFamily="34" charset="0"/>
              </a:rPr>
              <a:t>duim</a:t>
            </a:r>
            <a:r>
              <a:rPr lang="nl-NL" sz="1200" dirty="0">
                <a:latin typeface="Arial" panose="020B0604020202020204" pitchFamily="34" charset="0"/>
                <a:cs typeface="Arial" panose="020B0604020202020204" pitchFamily="34" charset="0"/>
              </a:rPr>
              <a:t> staat voor iets waar je goed in bent, uitblinkt, waarvoor je zelf of anderen de duim opsteken. Een positieve kwaliteit, eigenschap, waarvoor je gewaardeerd wordt. Iets dat je van jezelf knap vindt, dat een pluim verdient. Iets dat je als een positieve bijdrage kan/wil inzetten. Wees niet bescheiden!</a:t>
            </a:r>
          </a:p>
          <a:p>
            <a:endParaRPr lang="nl-NL" sz="1200" dirty="0">
              <a:latin typeface="Arial" panose="020B0604020202020204" pitchFamily="34" charset="0"/>
              <a:cs typeface="Arial" panose="020B0604020202020204" pitchFamily="34" charset="0"/>
            </a:endParaRPr>
          </a:p>
          <a:p>
            <a:r>
              <a:rPr lang="nl-NL" sz="1200" dirty="0">
                <a:latin typeface="Arial" panose="020B0604020202020204" pitchFamily="34" charset="0"/>
                <a:cs typeface="Arial" panose="020B0604020202020204" pitchFamily="34" charset="0"/>
              </a:rPr>
              <a:t>De </a:t>
            </a:r>
            <a:r>
              <a:rPr lang="nl-NL" sz="1200" b="1" dirty="0">
                <a:latin typeface="Arial" panose="020B0604020202020204" pitchFamily="34" charset="0"/>
                <a:cs typeface="Arial" panose="020B0604020202020204" pitchFamily="34" charset="0"/>
              </a:rPr>
              <a:t>wijsvinger</a:t>
            </a:r>
            <a:r>
              <a:rPr lang="nl-NL" sz="1200" dirty="0">
                <a:latin typeface="Arial" panose="020B0604020202020204" pitchFamily="34" charset="0"/>
                <a:cs typeface="Arial" panose="020B0604020202020204" pitchFamily="34" charset="0"/>
              </a:rPr>
              <a:t> geeft richting aan. Waar wil je naartoe in de nabije of verre toekomst? Waar streef je naar? Wat wil je realiseren? Wat is je droom, je verlangen en je ontwikkeltaak? Wat is belangrijk in je leven om te bereiken later?</a:t>
            </a:r>
          </a:p>
          <a:p>
            <a:endParaRPr lang="nl-NL" sz="1200" dirty="0">
              <a:latin typeface="Arial" panose="020B0604020202020204" pitchFamily="34" charset="0"/>
              <a:cs typeface="Arial" panose="020B0604020202020204" pitchFamily="34" charset="0"/>
            </a:endParaRPr>
          </a:p>
          <a:p>
            <a:r>
              <a:rPr lang="nl-NL" sz="1200" dirty="0">
                <a:latin typeface="Arial" panose="020B0604020202020204" pitchFamily="34" charset="0"/>
                <a:cs typeface="Arial" panose="020B0604020202020204" pitchFamily="34" charset="0"/>
              </a:rPr>
              <a:t>De </a:t>
            </a:r>
            <a:r>
              <a:rPr lang="nl-NL" sz="1200" b="1" dirty="0">
                <a:latin typeface="Arial" panose="020B0604020202020204" pitchFamily="34" charset="0"/>
                <a:cs typeface="Arial" panose="020B0604020202020204" pitchFamily="34" charset="0"/>
              </a:rPr>
              <a:t>middelvinger</a:t>
            </a:r>
            <a:r>
              <a:rPr lang="nl-NL" sz="1200" dirty="0">
                <a:latin typeface="Arial" panose="020B0604020202020204" pitchFamily="34" charset="0"/>
                <a:cs typeface="Arial" panose="020B0604020202020204" pitchFamily="34" charset="0"/>
              </a:rPr>
              <a:t> staat voor ‘’fuck </a:t>
            </a:r>
            <a:r>
              <a:rPr lang="nl-NL" sz="1200" dirty="0" err="1">
                <a:latin typeface="Arial" panose="020B0604020202020204" pitchFamily="34" charset="0"/>
                <a:cs typeface="Arial" panose="020B0604020202020204" pitchFamily="34" charset="0"/>
              </a:rPr>
              <a:t>you</a:t>
            </a:r>
            <a:r>
              <a:rPr lang="nl-NL" sz="1200" dirty="0">
                <a:latin typeface="Arial" panose="020B0604020202020204" pitchFamily="34" charset="0"/>
                <a:cs typeface="Arial" panose="020B0604020202020204" pitchFamily="34" charset="0"/>
              </a:rPr>
              <a:t>’’. Waarvoor of wanneer steek je die op? Waaraan heb je een hekel? Wat haat je of stoort je?</a:t>
            </a:r>
          </a:p>
          <a:p>
            <a:endParaRPr lang="nl-NL" sz="1200" dirty="0">
              <a:latin typeface="Arial" panose="020B0604020202020204" pitchFamily="34" charset="0"/>
              <a:cs typeface="Arial" panose="020B0604020202020204" pitchFamily="34" charset="0"/>
            </a:endParaRPr>
          </a:p>
          <a:p>
            <a:r>
              <a:rPr lang="nl-NL" sz="1200" dirty="0">
                <a:latin typeface="Arial" panose="020B0604020202020204" pitchFamily="34" charset="0"/>
                <a:cs typeface="Arial" panose="020B0604020202020204" pitchFamily="34" charset="0"/>
              </a:rPr>
              <a:t>De </a:t>
            </a:r>
            <a:r>
              <a:rPr lang="nl-NL" sz="1200" b="1" dirty="0">
                <a:latin typeface="Arial" panose="020B0604020202020204" pitchFamily="34" charset="0"/>
                <a:cs typeface="Arial" panose="020B0604020202020204" pitchFamily="34" charset="0"/>
              </a:rPr>
              <a:t>ringvinger</a:t>
            </a:r>
            <a:r>
              <a:rPr lang="nl-NL" sz="1200" dirty="0">
                <a:latin typeface="Arial" panose="020B0604020202020204" pitchFamily="34" charset="0"/>
                <a:cs typeface="Arial" panose="020B0604020202020204" pitchFamily="34" charset="0"/>
              </a:rPr>
              <a:t> staat voor verbondenheid. Waarmee, en met wie voel je jezelf in je leven verbonden? Wat of wie ligt je nou aan het hart? Waarover voel jij je wel eens bezorgd? Wat houd je wel eens wakker?</a:t>
            </a:r>
          </a:p>
          <a:p>
            <a:endParaRPr lang="nl-NL" sz="1200" dirty="0">
              <a:latin typeface="Arial" panose="020B0604020202020204" pitchFamily="34" charset="0"/>
              <a:cs typeface="Arial" panose="020B0604020202020204" pitchFamily="34" charset="0"/>
            </a:endParaRPr>
          </a:p>
          <a:p>
            <a:r>
              <a:rPr lang="nl-NL" sz="1200" dirty="0">
                <a:latin typeface="Arial" panose="020B0604020202020204" pitchFamily="34" charset="0"/>
                <a:cs typeface="Arial" panose="020B0604020202020204" pitchFamily="34" charset="0"/>
              </a:rPr>
              <a:t>De </a:t>
            </a:r>
            <a:r>
              <a:rPr lang="nl-NL" sz="1200" b="1" dirty="0">
                <a:latin typeface="Arial" panose="020B0604020202020204" pitchFamily="34" charset="0"/>
                <a:cs typeface="Arial" panose="020B0604020202020204" pitchFamily="34" charset="0"/>
              </a:rPr>
              <a:t>pink</a:t>
            </a:r>
            <a:r>
              <a:rPr lang="nl-NL" sz="1200" dirty="0">
                <a:latin typeface="Arial" panose="020B0604020202020204" pitchFamily="34" charset="0"/>
                <a:cs typeface="Arial" panose="020B0604020202020204" pitchFamily="34" charset="0"/>
              </a:rPr>
              <a:t> staat voor een kleine kant van jezelf. Wat is een minder goede of slechte eigenschap van jezelf? Een valkuil waarmee je wel eens worstelt? Een zwakte? Wat is moeilijk om toe te geven of te erkennen maar heb je zelf last van?</a:t>
            </a:r>
          </a:p>
          <a:p>
            <a:endParaRPr lang="nl-NL" sz="1200" dirty="0">
              <a:latin typeface="Arial" panose="020B0604020202020204" pitchFamily="34" charset="0"/>
              <a:cs typeface="Arial" panose="020B0604020202020204" pitchFamily="34" charset="0"/>
            </a:endParaRPr>
          </a:p>
        </p:txBody>
      </p:sp>
      <p:pic>
        <p:nvPicPr>
          <p:cNvPr id="4" name="Afbeelding 3"/>
          <p:cNvPicPr>
            <a:picLocks noChangeAspect="1"/>
          </p:cNvPicPr>
          <p:nvPr/>
        </p:nvPicPr>
        <p:blipFill>
          <a:blip r:embed="rId2"/>
          <a:stretch>
            <a:fillRect/>
          </a:stretch>
        </p:blipFill>
        <p:spPr>
          <a:xfrm>
            <a:off x="10528923" y="5220393"/>
            <a:ext cx="1216961" cy="1383279"/>
          </a:xfrm>
          <a:prstGeom prst="rect">
            <a:avLst/>
          </a:prstGeom>
        </p:spPr>
      </p:pic>
    </p:spTree>
    <p:extLst>
      <p:ext uri="{BB962C8B-B14F-4D97-AF65-F5344CB8AC3E}">
        <p14:creationId xmlns:p14="http://schemas.microsoft.com/office/powerpoint/2010/main" val="238496312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TM10001105[[fn=Bijgesneden]]</Template>
  <TotalTime>20</TotalTime>
  <Words>270</Words>
  <Application>Microsoft Office PowerPoint</Application>
  <PresentationFormat>Breedbeeld</PresentationFormat>
  <Paragraphs>11</Paragraphs>
  <Slides>1</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vt:i4>
      </vt:variant>
    </vt:vector>
  </HeadingPairs>
  <TitlesOfParts>
    <vt:vector size="4" baseType="lpstr">
      <vt:lpstr>Arial</vt:lpstr>
      <vt:lpstr>Franklin Gothic Book</vt:lpstr>
      <vt:lpstr>Crop</vt:lpstr>
      <vt:lpstr>De vingers van je hand</vt:lpstr>
    </vt:vector>
  </TitlesOfParts>
  <Company>Isendoorn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MENTORLES</dc:title>
  <dc:creator>dpa</dc:creator>
  <cp:lastModifiedBy>dpa</cp:lastModifiedBy>
  <cp:revision>3</cp:revision>
  <dcterms:created xsi:type="dcterms:W3CDTF">2020-10-27T11:33:29Z</dcterms:created>
  <dcterms:modified xsi:type="dcterms:W3CDTF">2021-05-27T09:21:51Z</dcterms:modified>
</cp:coreProperties>
</file>