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5b94122b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5b94122b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5b94122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5b94122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5b94122b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5b94122b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5b94122b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5b94122b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4659313" y="2098675"/>
            <a:ext cx="599598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469107" y="116682"/>
            <a:ext cx="59959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 rot="5400000">
            <a:off x="4659313" y="2098675"/>
            <a:ext cx="599598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469107" y="116682"/>
            <a:ext cx="59959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ndoorn.n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OceqwmgM96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763600" y="148025"/>
            <a:ext cx="77724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3900" b="1" i="0" u="none" strike="noStrike" cap="non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Ouderavond 1M, Wel</a:t>
            </a:r>
            <a:r>
              <a:rPr lang="en-US" sz="3900" b="1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kom! </a:t>
            </a:r>
            <a:endParaRPr sz="3900" b="1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1900" b="1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9 </a:t>
            </a:r>
            <a:r>
              <a:rPr lang="en-US" sz="2000" b="1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september 2020</a:t>
            </a:r>
            <a:endParaRPr sz="2600" b="1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endParaRPr sz="2100" b="1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291" y="1225897"/>
            <a:ext cx="8113978" cy="54133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28613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Juniormentoren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Daphne en Floor</a:t>
            </a:r>
            <a:endParaRPr/>
          </a:p>
        </p:txBody>
      </p:sp>
      <p:pic>
        <p:nvPicPr>
          <p:cNvPr id="194" name="Google Shape;194;p34" descr="Europ Assistance – €35 korting bij afsluiten annulatie NoGo verzekering! |  Piggy St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3" y="2276475"/>
            <a:ext cx="4876800" cy="3848100"/>
          </a:xfrm>
          <a:prstGeom prst="rect">
            <a:avLst/>
          </a:prstGeom>
          <a:noFill/>
          <a:ln>
            <a:noFill/>
          </a:ln>
          <a:effectLst>
            <a:outerShdw blurRad="45720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Bij wie moet u zijn?</a:t>
            </a:r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>
            <a:off x="442913" y="1268413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FF0000"/>
                </a:solidFill>
              </a:rPr>
              <a:t>Afwezigheid i.v.m. ziekte/tandarts, door ouders: </a:t>
            </a:r>
            <a:endParaRPr sz="240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receptie - 0575 760 760 (voor 8.30) Bij terugkomst schriftelijke betermelding, 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FF0000"/>
                </a:solidFill>
              </a:rPr>
              <a:t>Bijzonder verlof aanvragen:</a:t>
            </a:r>
            <a:r>
              <a:rPr lang="en-US" sz="2400"/>
              <a:t> verlof@isendoorn.nl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FF0000"/>
                </a:solidFill>
              </a:rPr>
              <a:t>Afdelingsleider: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Afdelingsleider: Mw. Wilde López – wlb@isendoorn.nl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FF0000"/>
                </a:solidFill>
              </a:rPr>
              <a:t>Iets wat met een specifiek vak te maken heeft: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Vakdocent (zie vademecum)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FF0000"/>
                </a:solidFill>
              </a:rPr>
              <a:t>Welbevinden leerling (dus NIET ziek melden/verlof): </a:t>
            </a:r>
            <a:r>
              <a:rPr lang="en-US" sz="2400">
                <a:solidFill>
                  <a:schemeClr val="dk1"/>
                </a:solidFill>
              </a:rPr>
              <a:t>sch@isendoorn.nl</a:t>
            </a:r>
            <a:endParaRPr sz="24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	lns@isendoorn.nl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/>
        </p:nvSpPr>
        <p:spPr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Rol van de ouders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250825" y="1125538"/>
            <a:ext cx="8424863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3" marR="0" lvl="0" indent="-60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Positieve belangstelling!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Info voortgang op website (ouderportaal), samen  met uw kind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1- en 2-toetsen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diagnostische periode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Onderschrijven leefregels (vademecum)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Aanwezigheid contactmomenten (ouderavonden)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Stimuleren huiswerk (school agenda verplicht)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Voldoende rust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Verantwoordelijkheid t.o.v. social media ligt ook bij ouders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1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Klassedeal</a:t>
            </a:r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-620251" y="1714363"/>
            <a:ext cx="4962072" cy="372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008" y="3984239"/>
            <a:ext cx="3492670" cy="267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025" y="3064225"/>
            <a:ext cx="4798977" cy="36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025" y="3064225"/>
            <a:ext cx="4798977" cy="36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025" y="3064225"/>
            <a:ext cx="4798977" cy="36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152400"/>
            <a:ext cx="4318000" cy="323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-431250" y="679457"/>
            <a:ext cx="4216393" cy="316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494" y="3543307"/>
            <a:ext cx="4216393" cy="316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Ouderportaal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9"/>
          <p:cNvSpPr txBox="1"/>
          <p:nvPr/>
        </p:nvSpPr>
        <p:spPr>
          <a:xfrm>
            <a:off x="468313" y="1989138"/>
            <a:ext cx="821848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sng" strike="noStrike" cap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"/>
            </a:endParaRPr>
          </a:p>
          <a:p>
            <a:pPr marL="1587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www.isendoorn.nl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Inlogcode </a:t>
            </a:r>
            <a:r>
              <a:rPr lang="en-US" sz="2400" b="1">
                <a:latin typeface="Tahoma"/>
                <a:ea typeface="Tahoma"/>
                <a:cs typeface="Tahoma"/>
                <a:sym typeface="Tahoma"/>
              </a:rPr>
              <a:t>is u toegezonden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1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1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1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Bevat alle brieven die school meegeeft en eventuele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1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extra informatie!! Cijfers/huiswerk zijn hier ook 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13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zien.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Huiswerk leerling inzien</a:t>
            </a:r>
            <a:endParaRPr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0"/>
            <a:ext cx="8267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Algemene schoolzaken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1619250" y="1628775"/>
            <a:ext cx="6913563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Druppel kluisjes en schoolfeesten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Uitval lessen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Agenda (ouderportaal)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Schoolmail elke dag bekijken!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Kluisjes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Expens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2" marR="0" lvl="0" indent="-6080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Coronaregel</a:t>
            </a:r>
            <a:r>
              <a:rPr lang="en-US" sz="2400" b="1">
                <a:latin typeface="Tahoma"/>
                <a:ea typeface="Tahoma"/>
                <a:cs typeface="Tahoma"/>
                <a:sym typeface="Tahoma"/>
              </a:rPr>
              <a:t>s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Toetsen en cijfers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42"/>
          <p:cNvSpPr/>
          <p:nvPr/>
        </p:nvSpPr>
        <p:spPr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2" descr="https://lh4.googleusercontent.com/Qph9kpy8oIh-oc4TtFuwqznunLVov08GomUktxgsEykeg_ediNu6S0gFFlR5fHG6lEPK9qIrIctxAp8m-YCjLjjrAEhu91I5PpnsMlKyStMPx4QcBFShm5uWNNLXkiOI8Bs1W4GBC2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1557338"/>
            <a:ext cx="1728788" cy="205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2"/>
          <p:cNvSpPr/>
          <p:nvPr/>
        </p:nvSpPr>
        <p:spPr>
          <a:xfrm>
            <a:off x="2057801" y="2242475"/>
            <a:ext cx="68754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Boekje “Zo doen wij dat?” (komt nog)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Toets en weging (0 / 1 / 2)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tot herfstvakantie = diagnostische toets (0)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A/B cijfers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TTO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Use of English (UoE) = I/S/G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/>
        </p:nvSpPr>
        <p:spPr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900113" y="1125538"/>
            <a:ext cx="7775575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2" marR="0" lvl="0" indent="-608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Gebruik iPad als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middel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digitale geletterdheid!</a:t>
            </a:r>
            <a:endParaRPr sz="24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•"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OOK een set NE-EN woordenboeken in kluisje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Verhouding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privé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school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(Gamen).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Begrenzing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ook ivm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slaapgedrag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(min 1 uur voor bedtijd geen blauw licht meer)</a:t>
            </a:r>
            <a:endParaRPr sz="24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6" name="Google Shape;25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365500"/>
            <a:ext cx="8839199" cy="2787388"/>
          </a:xfrm>
          <a:prstGeom prst="rect">
            <a:avLst/>
          </a:prstGeom>
          <a:noFill/>
          <a:ln>
            <a:noFill/>
          </a:ln>
          <a:effectLst>
            <a:outerShdw blurRad="428625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00" y="1731225"/>
            <a:ext cx="3585625" cy="36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>
            <a:spLocks noGrp="1"/>
          </p:cNvSpPr>
          <p:nvPr>
            <p:ph type="title" idx="4294967295"/>
          </p:nvPr>
        </p:nvSpPr>
        <p:spPr>
          <a:xfrm>
            <a:off x="457200" y="128588"/>
            <a:ext cx="8228100" cy="14334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Voorstellen onderbouw management team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4294967295"/>
          </p:nvPr>
        </p:nvSpPr>
        <p:spPr>
          <a:xfrm>
            <a:off x="4361500" y="1608425"/>
            <a:ext cx="4450200" cy="4516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Dhr Diepeveen (1,2 hv)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Mw Visser (mavo-havo 1-4)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Mw Wilde Lopez (1,2 thv)</a:t>
            </a:r>
            <a:endParaRPr/>
          </a:p>
        </p:txBody>
      </p:sp>
      <p:sp>
        <p:nvSpPr>
          <p:cNvPr id="135" name="Google Shape;135;p26"/>
          <p:cNvSpPr txBox="1"/>
          <p:nvPr/>
        </p:nvSpPr>
        <p:spPr>
          <a:xfrm>
            <a:off x="512975" y="5713350"/>
            <a:ext cx="35856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hlinkClick r:id="rId4"/>
              </a:rPr>
              <a:t>https://youtu.be/OceqwmgM96I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Veilig fietsen</a:t>
            </a:r>
            <a:r>
              <a:rPr lang="en-US"/>
              <a:t>, bespreek het nog een keer..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US"/>
              <a:t>Geen geluidsdempende </a:t>
            </a:r>
            <a:r>
              <a:rPr lang="en-US" b="1"/>
              <a:t>headphones</a:t>
            </a:r>
            <a:r>
              <a:rPr lang="en-US"/>
              <a:t>!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US"/>
              <a:t>Geen </a:t>
            </a:r>
            <a:r>
              <a:rPr lang="en-US" b="1"/>
              <a:t>mobiel</a:t>
            </a:r>
            <a:r>
              <a:rPr lang="en-US"/>
              <a:t>!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Verlichting</a:t>
            </a:r>
            <a:r>
              <a:rPr lang="en-US"/>
              <a:t>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Fietsen van en naar school</a:t>
            </a:r>
            <a:endParaRPr/>
          </a:p>
        </p:txBody>
      </p:sp>
      <p:pic>
        <p:nvPicPr>
          <p:cNvPr id="263" name="Google Shape;26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425" y="3105650"/>
            <a:ext cx="5822950" cy="35718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71475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Brugklasactiviteit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5"/>
          <p:cNvSpPr txBox="1"/>
          <p:nvPr/>
        </p:nvSpPr>
        <p:spPr>
          <a:xfrm>
            <a:off x="395288" y="1285875"/>
            <a:ext cx="8748712" cy="538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3" marR="0" lvl="0" indent="-60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Woensdag 16 en donderdag 17 September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Scouting Eefde, Boedelhofweg 108 Eefde</a:t>
            </a:r>
            <a:endParaRPr sz="14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Programmabeschrijving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Op woensdag 16 september: vertek om 9.30 parkeerplaats Is</a:t>
            </a:r>
            <a:r>
              <a:rPr lang="en-US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doorn en uw kind om 20:00 uur ophalen.</a:t>
            </a:r>
            <a:endParaRPr sz="14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Op donderdag 17 september uw kind om 08:00 uur terug bij Scouting  (English Breakfast). Komt weer terug in loop van de middag.</a:t>
            </a:r>
            <a:endParaRPr sz="14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Carpoolen kan een optie zijn, mits u daar coronatechnisch achter staat. </a:t>
            </a:r>
            <a:r>
              <a:rPr lang="en-US" sz="14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1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Medische bijzonderheden/ medicatie/dieet/vegetarisch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lang="en-US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Wat niet mee mag</a:t>
            </a: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◆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iPad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◆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Chips en energy drank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Wat wél mee mag/moet</a:t>
            </a: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◆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Lunchpakketje eerste dag en waterfles. 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◆"/>
            </a:pPr>
            <a:r>
              <a:rPr lang="en-US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sportkleding voor buiten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◆"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Een baby foto in enveloppe (komt weer retour)</a:t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marL="13716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◆"/>
            </a:pPr>
            <a:r>
              <a:rPr lang="en-US" b="1">
                <a:latin typeface="Tahoma"/>
                <a:ea typeface="Tahoma"/>
                <a:cs typeface="Tahoma"/>
                <a:sym typeface="Tahoma"/>
              </a:rPr>
              <a:t>Welke ouders (2) wil met hun kind een cake bakken???</a:t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US" b="1"/>
              <a:t>Huiswerkbegeleiding </a:t>
            </a:r>
            <a:endParaRPr b="1"/>
          </a:p>
        </p:txBody>
      </p:sp>
      <p:sp>
        <p:nvSpPr>
          <p:cNvPr id="275" name="Google Shape;275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i="1">
                <a:solidFill>
                  <a:schemeClr val="dk1"/>
                </a:solidFill>
              </a:rPr>
              <a:t>Bijlesnetwerk</a:t>
            </a:r>
            <a:r>
              <a:rPr lang="en-US">
                <a:solidFill>
                  <a:schemeClr val="dk1"/>
                </a:solidFill>
              </a:rPr>
              <a:t>, gespecialiseerde externe organisatie, particulier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Dagelijks van 13.30-18.00 uur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1e verdieping Oostkaap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www.bijlesnetwerk.nl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solidFill>
                <a:srgbClr val="00B0F0"/>
              </a:solidFill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76" name="Google Shape;2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6250" y="3742100"/>
            <a:ext cx="2720550" cy="2786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47625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100" cy="14334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tijdens introdagen: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slechts in noodgevallen</a:t>
            </a:r>
            <a:endParaRPr b="1"/>
          </a:p>
        </p:txBody>
      </p:sp>
      <p:sp>
        <p:nvSpPr>
          <p:cNvPr id="282" name="Google Shape;282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524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6080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</a:t>
            </a:r>
            <a:endParaRPr sz="1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368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368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368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368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4368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800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80012" lvl="0" indent="-608012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0648163940 (lns)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2" lvl="0" indent="-60801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2" lvl="0" indent="-60801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						0619227990 (sch)</a:t>
            </a:r>
            <a:endParaRPr sz="2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4200"/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99" y="1713675"/>
            <a:ext cx="4781125" cy="299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25" y="1811875"/>
            <a:ext cx="8602150" cy="43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8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1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Vragen?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9" descr="http://www.rectec.nl/wp-content/uploads/2013/01/einde-toets_23942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1700808"/>
            <a:ext cx="4614391" cy="461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150" y="1562000"/>
            <a:ext cx="5283203" cy="38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75" y="3018263"/>
            <a:ext cx="3352802" cy="360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1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28 leerlingen, </a:t>
            </a:r>
            <a:r>
              <a:rPr lang="en-US" sz="3600"/>
              <a:t>11 meisjes en 17 jongens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0"/>
            <a:ext cx="240452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06400"/>
            <a:ext cx="5427248" cy="597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1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Wie zijn wij?</a:t>
            </a:r>
            <a:endParaRPr b="1"/>
          </a:p>
        </p:txBody>
      </p:sp>
      <p:sp>
        <p:nvSpPr>
          <p:cNvPr id="154" name="Google Shape;154;p29"/>
          <p:cNvSpPr txBox="1"/>
          <p:nvPr/>
        </p:nvSpPr>
        <p:spPr>
          <a:xfrm>
            <a:off x="6435125" y="3623725"/>
            <a:ext cx="22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Floor Steetsel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479400" y="3721975"/>
            <a:ext cx="2152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Suzan van der Linden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457200" y="6399675"/>
            <a:ext cx="28962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Daphne Ruiterkamp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24" y="569605"/>
            <a:ext cx="2152500" cy="296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6435125" y="4104475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4385725" y="6163725"/>
            <a:ext cx="198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Hendri Schut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00" y="4280600"/>
            <a:ext cx="2896049" cy="212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00" y="1204618"/>
            <a:ext cx="2152500" cy="25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528349" y="3228050"/>
            <a:ext cx="3204175" cy="260937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0063" dist="19050" dir="5400000" algn="bl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Rol van de mentor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539750" y="1700213"/>
            <a:ext cx="806450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3" marR="0" lvl="0" indent="-6080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Tussenpersoon school-thuis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Thuissituatie moet goed bekend zijn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Ouders zijn ook verantwoordelijk voor contact mentoren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Kernteam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Behartigt belangen klas en de individuele leerling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2" marR="0" lvl="0" indent="-6080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H. Schut: sch@isendoorn.nl (alle werkdagen)</a:t>
            </a:r>
            <a:endParaRPr sz="2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 v.d. Linden: lns@isendoorn.nl  (ma-di-wo-do)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8013" marR="0" lvl="0" indent="-6080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Mentoren zijn in principe 2 jaar met de klas verbonden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Mentorlessen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465138" y="2276475"/>
            <a:ext cx="828198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8013" marR="0" lvl="0" indent="-608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Leren plannen</a:t>
            </a: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Leren leren</a:t>
            </a: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Sfeer in de klas</a:t>
            </a: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Regelmoment</a:t>
            </a: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8013" marR="0" lvl="0" indent="-60801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863" y="1979688"/>
            <a:ext cx="4092576" cy="3068637"/>
          </a:xfrm>
          <a:prstGeom prst="rect">
            <a:avLst/>
          </a:prstGeom>
          <a:noFill/>
          <a:ln>
            <a:noFill/>
          </a:ln>
          <a:effectLst>
            <a:outerShdw blurRad="357188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3" y="381000"/>
            <a:ext cx="6010275" cy="6096000"/>
          </a:xfrm>
          <a:prstGeom prst="rect">
            <a:avLst/>
          </a:prstGeom>
          <a:noFill/>
          <a:ln>
            <a:noFill/>
          </a:ln>
          <a:effectLst>
            <a:outerShdw blurRad="45720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457200" y="128598"/>
            <a:ext cx="8228100" cy="1184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Based Learning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524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PBL= onderzoekend leren, dmw van “Driving Questions” stellen leerlingen eigen onderzoeksvragen op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Onderzoek met gebruik van Design cyclus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Brugklas 2x 120 minuten uren per week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Apart PBL gebouw: de Stadskaap, met makersspace en practica ruimtes</a:t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524" y="4588224"/>
            <a:ext cx="1850450" cy="22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685</Words>
  <Application>Microsoft Office PowerPoint</Application>
  <PresentationFormat>On-screen Show (4:3)</PresentationFormat>
  <Paragraphs>131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Tahoma</vt:lpstr>
      <vt:lpstr>Calibri</vt:lpstr>
      <vt:lpstr>Times New Roman</vt:lpstr>
      <vt:lpstr>Kantoorthema</vt:lpstr>
      <vt:lpstr>1_Kantoorthema</vt:lpstr>
      <vt:lpstr>PowerPoint Presentation</vt:lpstr>
      <vt:lpstr>Voorstellen onderbouw management team</vt:lpstr>
      <vt:lpstr>28 leerlingen, 11 meisjes en 17 jongens</vt:lpstr>
      <vt:lpstr>PowerPoint Presentation</vt:lpstr>
      <vt:lpstr>Wie zijn wij?</vt:lpstr>
      <vt:lpstr>PowerPoint Presentation</vt:lpstr>
      <vt:lpstr>PowerPoint Presentation</vt:lpstr>
      <vt:lpstr>PowerPoint Presentation</vt:lpstr>
      <vt:lpstr>Project Based Learning</vt:lpstr>
      <vt:lpstr>Juniormentoren</vt:lpstr>
      <vt:lpstr>Bij wie moet u zijn?</vt:lpstr>
      <vt:lpstr>PowerPoint Presentation</vt:lpstr>
      <vt:lpstr>Klassedeal</vt:lpstr>
      <vt:lpstr>PowerPoint Presentation</vt:lpstr>
      <vt:lpstr>PowerPoint Presentation</vt:lpstr>
      <vt:lpstr>Huiswerk leerling inzien</vt:lpstr>
      <vt:lpstr>PowerPoint Presentation</vt:lpstr>
      <vt:lpstr>Toetsen en cijfers</vt:lpstr>
      <vt:lpstr>PowerPoint Presentation</vt:lpstr>
      <vt:lpstr>Fietsen van en naar school</vt:lpstr>
      <vt:lpstr>PowerPoint Presentation</vt:lpstr>
      <vt:lpstr>Huiswerkbegeleiding </vt:lpstr>
      <vt:lpstr>Contact tijdens introdagen:  slechts in noodgevallen</vt:lpstr>
      <vt:lpstr>Vragen?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</dc:creator>
  <cp:lastModifiedBy>Vincent Schuurman</cp:lastModifiedBy>
  <cp:revision>1</cp:revision>
  <dcterms:modified xsi:type="dcterms:W3CDTF">2022-01-12T14:06:43Z</dcterms:modified>
</cp:coreProperties>
</file>