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70AFADB-09D9-4CB4-9A2F-35B132D55489}" type="datetimeFigureOut">
              <a:rPr lang="nl-NL" smtClean="0"/>
              <a:t>29-8-2018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8F4C69D-21F3-4115-B63D-CA1649145425}" type="slidenum">
              <a:rPr lang="nl-NL" smtClean="0"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0040" y="908720"/>
            <a:ext cx="7772400" cy="1470025"/>
          </a:xfrm>
        </p:spPr>
        <p:txBody>
          <a:bodyPr/>
          <a:lstStyle/>
          <a:p>
            <a:r>
              <a:rPr lang="nl-NL" dirty="0" smtClean="0">
                <a:solidFill>
                  <a:srgbClr val="C00000"/>
                </a:solidFill>
              </a:rPr>
              <a:t>Doorstroomprogramma brugklas 2018</a:t>
            </a:r>
            <a:endParaRPr lang="nl-NL" dirty="0">
              <a:solidFill>
                <a:srgbClr val="C00000"/>
              </a:solidFill>
            </a:endParaRPr>
          </a:p>
        </p:txBody>
      </p:sp>
      <p:pic>
        <p:nvPicPr>
          <p:cNvPr id="4" name="Picture 3" descr="logo_roo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4437112"/>
            <a:ext cx="3078302" cy="1289485"/>
          </a:xfrm>
          <a:prstGeom prst="rect">
            <a:avLst/>
          </a:prstGeom>
        </p:spPr>
      </p:pic>
      <p:pic>
        <p:nvPicPr>
          <p:cNvPr id="5" name="Picture 4" descr="logo_isendoorncolleg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4941168"/>
            <a:ext cx="3341716" cy="7921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C00000"/>
                </a:solidFill>
              </a:rPr>
              <a:t>Ondersteuningsprogramma brugklas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 smtClean="0">
              <a:latin typeface="Calibri" pitchFamily="34" charset="0"/>
              <a:cs typeface="Calibri" pitchFamily="34" charset="0"/>
            </a:endParaRPr>
          </a:p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Overstap vergemakkelijken naar VO</a:t>
            </a:r>
          </a:p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Aanvullend op reguliere lesprogramma</a:t>
            </a:r>
          </a:p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Vrijwillige deelname, niet vrijblijvend</a:t>
            </a:r>
          </a:p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Geen kosten</a:t>
            </a:r>
          </a:p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Start: 17 september 2018</a:t>
            </a:r>
          </a:p>
          <a:p>
            <a:r>
              <a:rPr lang="nl-NL" dirty="0" smtClean="0">
                <a:latin typeface="Calibri" pitchFamily="34" charset="0"/>
                <a:cs typeface="Calibri" pitchFamily="34" charset="0"/>
              </a:rPr>
              <a:t>Einde: 1 februari 2019</a:t>
            </a:r>
          </a:p>
          <a:p>
            <a:endParaRPr lang="nl-NL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00000"/>
                </a:solidFill>
              </a:rPr>
              <a:t>Details programma</a:t>
            </a:r>
            <a:endParaRPr lang="nl-NL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detailsprogramm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2276872"/>
            <a:ext cx="5194642" cy="39498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C00000"/>
                </a:solidFill>
              </a:rPr>
              <a:t>Praktische zaken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 smtClean="0">
                <a:latin typeface="Calibri" pitchFamily="34" charset="0"/>
                <a:cs typeface="Calibri" pitchFamily="34" charset="0"/>
              </a:rPr>
              <a:t>Drie vaste dagen per week:</a:t>
            </a:r>
          </a:p>
          <a:p>
            <a:pPr lvl="1"/>
            <a:r>
              <a:rPr lang="nl-NL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Maandag, woensdag, vrijdag	OF</a:t>
            </a:r>
          </a:p>
          <a:p>
            <a:pPr lvl="1"/>
            <a:r>
              <a:rPr lang="nl-NL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Dinsdag, donderdag, vrijdag</a:t>
            </a:r>
          </a:p>
          <a:p>
            <a:r>
              <a:rPr lang="nl-NL" sz="2200" dirty="0" smtClean="0">
                <a:latin typeface="Calibri" pitchFamily="34" charset="0"/>
                <a:cs typeface="Calibri" pitchFamily="34" charset="0"/>
              </a:rPr>
              <a:t>Openingstijden 14.00 – 18.00</a:t>
            </a:r>
          </a:p>
          <a:p>
            <a:endParaRPr lang="nl-NL" sz="2200" dirty="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79332" y="4424800"/>
          <a:ext cx="5760640" cy="1740504"/>
        </p:xfrm>
        <a:graphic>
          <a:graphicData uri="http://schemas.openxmlformats.org/drawingml/2006/table">
            <a:tbl>
              <a:tblPr/>
              <a:tblGrid>
                <a:gridCol w="3528392"/>
                <a:gridCol w="2232248"/>
              </a:tblGrid>
              <a:tr h="503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b="1" dirty="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Uiterlijke inschrijfdatum</a:t>
                      </a:r>
                      <a:endParaRPr lang="nl-NL" sz="2200" dirty="0">
                        <a:latin typeface="Calibri" pitchFamily="34" charset="0"/>
                        <a:ea typeface="Arial"/>
                        <a:cs typeface="Calibri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b="1" dirty="0" smtClean="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Start programma</a:t>
                      </a:r>
                      <a:endParaRPr lang="nl-NL" sz="2200" dirty="0">
                        <a:latin typeface="Calibri" pitchFamily="34" charset="0"/>
                        <a:ea typeface="Arial"/>
                        <a:cs typeface="Calibri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2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3 september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17 september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2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8 oktober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29 oktober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2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10 december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200" dirty="0">
                          <a:latin typeface="Calibri" pitchFamily="34" charset="0"/>
                          <a:ea typeface="Arial"/>
                          <a:cs typeface="Calibri" pitchFamily="34" charset="0"/>
                        </a:rPr>
                        <a:t>7 januari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7">
      <a:dk1>
        <a:srgbClr val="6C6C6C"/>
      </a:dk1>
      <a:lt1>
        <a:sysClr val="window" lastClr="FFFFFF"/>
      </a:lt1>
      <a:dk2>
        <a:srgbClr val="D8D8D8"/>
      </a:dk2>
      <a:lt2>
        <a:srgbClr val="DEDEDE"/>
      </a:lt2>
      <a:accent1>
        <a:srgbClr val="53548A"/>
      </a:accent1>
      <a:accent2>
        <a:srgbClr val="C00000"/>
      </a:accent2>
      <a:accent3>
        <a:srgbClr val="6C6C6C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</TotalTime>
  <Words>61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Doorstroomprogramma brugklas 2018</vt:lpstr>
      <vt:lpstr>Ondersteuningsprogramma brugklas</vt:lpstr>
      <vt:lpstr>Details programma</vt:lpstr>
      <vt:lpstr>Praktische zaken</vt:lpstr>
    </vt:vector>
  </TitlesOfParts>
  <Company>Bijlesnetwerk BV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Doorstroomprogramma brugklas 2018</dc:title>
  <dc:creator>Bart Boeijen</dc:creator>
  <cp:lastModifiedBy>Bart Boeijen</cp:lastModifiedBy>
  <cp:revision>5</cp:revision>
  <dcterms:created xsi:type="dcterms:W3CDTF">2018-08-29T09:38:03Z</dcterms:created>
  <dcterms:modified xsi:type="dcterms:W3CDTF">2018-08-29T10:26:43Z</dcterms:modified>
</cp:coreProperties>
</file>